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55" r:id="rId1"/>
  </p:sldMasterIdLst>
  <p:notesMasterIdLst>
    <p:notesMasterId r:id="rId8"/>
  </p:notesMasterIdLst>
  <p:handoutMasterIdLst>
    <p:handoutMasterId r:id="rId9"/>
  </p:handoutMasterIdLst>
  <p:sldIdLst>
    <p:sldId id="295" r:id="rId2"/>
    <p:sldId id="300" r:id="rId3"/>
    <p:sldId id="802" r:id="rId4"/>
    <p:sldId id="807" r:id="rId5"/>
    <p:sldId id="810" r:id="rId6"/>
    <p:sldId id="811" r:id="rId7"/>
  </p:sldIdLst>
  <p:sldSz cx="9144000" cy="5143500" type="screen16x9"/>
  <p:notesSz cx="6805613" cy="99441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68D3622-C07D-514F-BD00-3B6844CC333C}">
          <p14:sldIdLst>
            <p14:sldId id="295"/>
            <p14:sldId id="300"/>
            <p14:sldId id="802"/>
            <p14:sldId id="807"/>
            <p14:sldId id="810"/>
            <p14:sldId id="8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13" userDrawn="1">
          <p15:clr>
            <a:srgbClr val="F26B43"/>
          </p15:clr>
        </p15:guide>
        <p15:guide id="2" pos="158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21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E6E6E6"/>
    <a:srgbClr val="F4BC84"/>
    <a:srgbClr val="F3B485"/>
    <a:srgbClr val="F36C1E"/>
    <a:srgbClr val="105486"/>
    <a:srgbClr val="FFFFFF"/>
    <a:srgbClr val="0F5486"/>
    <a:srgbClr val="97999B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684" autoAdjust="0"/>
  </p:normalViewPr>
  <p:slideViewPr>
    <p:cSldViewPr snapToGrid="0">
      <p:cViewPr varScale="1">
        <p:scale>
          <a:sx n="149" d="100"/>
          <a:sy n="149" d="100"/>
        </p:scale>
        <p:origin x="780" y="54"/>
      </p:cViewPr>
      <p:guideLst>
        <p:guide orient="horz" pos="2913"/>
        <p:guide pos="158"/>
        <p:guide pos="5602"/>
        <p:guide orient="horz" pos="214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5" d="100"/>
        <a:sy n="45" d="100"/>
      </p:scale>
      <p:origin x="0" y="-9930"/>
    </p:cViewPr>
  </p:sorterViewPr>
  <p:notesViewPr>
    <p:cSldViewPr snapToGrid="0">
      <p:cViewPr varScale="1">
        <p:scale>
          <a:sx n="77" d="100"/>
          <a:sy n="77" d="100"/>
        </p:scale>
        <p:origin x="30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D4DA60F-0BB5-4A3D-B6FA-FDF2FC2558E5}" type="datetimeFigureOut">
              <a:rPr lang="en-US" smtClean="0">
                <a:latin typeface="Arial Narrow" panose="020B0606020202030204" pitchFamily="34" charset="0"/>
              </a:rPr>
              <a:pPr/>
              <a:t>6/22/2022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4425933-59C9-4582-A8D9-570D66460C9E}" type="slidenum">
              <a:rPr lang="en-US" smtClean="0">
                <a:latin typeface="Arial Narrow" panose="020B0606020202030204" pitchFamily="34" charset="0"/>
              </a:rPr>
              <a:pPr/>
              <a:t>‹#›</a:t>
            </a:fld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3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C2262F3B-5CC7-4D5E-B602-F5E0CB55D9B3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830233AA-EDD9-4D1C-B66A-95A21E602A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CFABFB0F-3B61-4CF2-9A67-DB91C118E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92" y="1941750"/>
            <a:ext cx="4450930" cy="898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lang="en-US" sz="32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THIS IS THE TITLE OF THE PRESENTATION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13F780-5FBD-452C-9BD8-D1D33E0E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92" y="2856409"/>
            <a:ext cx="4450930" cy="11364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600" b="1" kern="900" spc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This is the sub-title of the presentation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FABAB-1AFD-4844-BAE6-84AA1AFCD2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926" y="1"/>
            <a:ext cx="4029074" cy="5143499"/>
          </a:xfrm>
          <a:custGeom>
            <a:avLst/>
            <a:gdLst>
              <a:gd name="connsiteX0" fmla="*/ 1238998 w 4029074"/>
              <a:gd name="connsiteY0" fmla="*/ 0 h 5143499"/>
              <a:gd name="connsiteX1" fmla="*/ 4029074 w 4029074"/>
              <a:gd name="connsiteY1" fmla="*/ 0 h 5143499"/>
              <a:gd name="connsiteX2" fmla="*/ 4029074 w 4029074"/>
              <a:gd name="connsiteY2" fmla="*/ 842036 h 5143499"/>
              <a:gd name="connsiteX3" fmla="*/ 4029074 w 4029074"/>
              <a:gd name="connsiteY3" fmla="*/ 1941749 h 5143499"/>
              <a:gd name="connsiteX4" fmla="*/ 4029074 w 4029074"/>
              <a:gd name="connsiteY4" fmla="*/ 3201749 h 5143499"/>
              <a:gd name="connsiteX5" fmla="*/ 4029074 w 4029074"/>
              <a:gd name="connsiteY5" fmla="*/ 3743118 h 5143499"/>
              <a:gd name="connsiteX6" fmla="*/ 4029074 w 4029074"/>
              <a:gd name="connsiteY6" fmla="*/ 5143499 h 5143499"/>
              <a:gd name="connsiteX7" fmla="*/ 1238998 w 4029074"/>
              <a:gd name="connsiteY7" fmla="*/ 5143499 h 5143499"/>
              <a:gd name="connsiteX8" fmla="*/ 1223084 w 4029074"/>
              <a:gd name="connsiteY8" fmla="*/ 5130964 h 5143499"/>
              <a:gd name="connsiteX9" fmla="*/ 0 w 4029074"/>
              <a:gd name="connsiteY9" fmla="*/ 2571750 h 5143499"/>
              <a:gd name="connsiteX10" fmla="*/ 1223083 w 4029074"/>
              <a:gd name="connsiteY10" fmla="*/ 12537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9074" h="5143499">
                <a:moveTo>
                  <a:pt x="1238998" y="0"/>
                </a:moveTo>
                <a:lnTo>
                  <a:pt x="4029074" y="0"/>
                </a:lnTo>
                <a:lnTo>
                  <a:pt x="4029074" y="842036"/>
                </a:lnTo>
                <a:lnTo>
                  <a:pt x="4029074" y="1941749"/>
                </a:lnTo>
                <a:lnTo>
                  <a:pt x="4029074" y="3201749"/>
                </a:lnTo>
                <a:lnTo>
                  <a:pt x="4029074" y="3743118"/>
                </a:lnTo>
                <a:lnTo>
                  <a:pt x="4029074" y="5143499"/>
                </a:lnTo>
                <a:lnTo>
                  <a:pt x="1238998" y="5143499"/>
                </a:lnTo>
                <a:lnTo>
                  <a:pt x="1223084" y="5130964"/>
                </a:lnTo>
                <a:cubicBezTo>
                  <a:pt x="467400" y="4476004"/>
                  <a:pt x="0" y="3571185"/>
                  <a:pt x="0" y="2571750"/>
                </a:cubicBezTo>
                <a:cubicBezTo>
                  <a:pt x="0" y="1572315"/>
                  <a:pt x="467400" y="667497"/>
                  <a:pt x="1223083" y="125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vi-V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20" name="Connecteur droit 8">
            <a:extLst>
              <a:ext uri="{FF2B5EF4-FFF2-40B4-BE49-F238E27FC236}">
                <a16:creationId xmlns:a16="http://schemas.microsoft.com/office/drawing/2014/main" id="{82A6B2F8-AE5B-4F00-8021-7680F4786DF2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FAD2E-0501-44EA-9A9B-36DF9E92C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18" y="704285"/>
            <a:ext cx="791348" cy="9317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3FD26EF-CDF8-4490-AA7B-DE7F8FC41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92" y="4439215"/>
            <a:ext cx="1075202" cy="328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22730F-0829-4B84-B2F3-03A250E90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>
          <a:xfrm>
            <a:off x="1661779" y="4534822"/>
            <a:ext cx="2215646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CFABFB0F-3B61-4CF2-9A67-DB91C118E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92" y="1941750"/>
            <a:ext cx="4450930" cy="898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lang="en-US" sz="32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THIS IS THE TITLE OF THE PRESENTATION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13F780-5FBD-452C-9BD8-D1D33E0E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492" y="2856409"/>
            <a:ext cx="4450930" cy="113647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600" b="1" kern="900" spc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This is the sub-title of the presentation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69A22C-69B3-4A24-81FF-D29C2DBDA658}"/>
              </a:ext>
            </a:extLst>
          </p:cNvPr>
          <p:cNvSpPr/>
          <p:nvPr userDrawn="1"/>
        </p:nvSpPr>
        <p:spPr>
          <a:xfrm>
            <a:off x="5114926" y="1"/>
            <a:ext cx="4029074" cy="5143499"/>
          </a:xfrm>
          <a:custGeom>
            <a:avLst/>
            <a:gdLst>
              <a:gd name="connsiteX0" fmla="*/ 1238998 w 4029074"/>
              <a:gd name="connsiteY0" fmla="*/ 0 h 5143499"/>
              <a:gd name="connsiteX1" fmla="*/ 4029074 w 4029074"/>
              <a:gd name="connsiteY1" fmla="*/ 0 h 5143499"/>
              <a:gd name="connsiteX2" fmla="*/ 4029074 w 4029074"/>
              <a:gd name="connsiteY2" fmla="*/ 842036 h 5143499"/>
              <a:gd name="connsiteX3" fmla="*/ 4029074 w 4029074"/>
              <a:gd name="connsiteY3" fmla="*/ 1941749 h 5143499"/>
              <a:gd name="connsiteX4" fmla="*/ 4029074 w 4029074"/>
              <a:gd name="connsiteY4" fmla="*/ 3201749 h 5143499"/>
              <a:gd name="connsiteX5" fmla="*/ 4029074 w 4029074"/>
              <a:gd name="connsiteY5" fmla="*/ 3743118 h 5143499"/>
              <a:gd name="connsiteX6" fmla="*/ 4029074 w 4029074"/>
              <a:gd name="connsiteY6" fmla="*/ 5143499 h 5143499"/>
              <a:gd name="connsiteX7" fmla="*/ 1238998 w 4029074"/>
              <a:gd name="connsiteY7" fmla="*/ 5143499 h 5143499"/>
              <a:gd name="connsiteX8" fmla="*/ 1223084 w 4029074"/>
              <a:gd name="connsiteY8" fmla="*/ 5130964 h 5143499"/>
              <a:gd name="connsiteX9" fmla="*/ 0 w 4029074"/>
              <a:gd name="connsiteY9" fmla="*/ 2571750 h 5143499"/>
              <a:gd name="connsiteX10" fmla="*/ 1223083 w 4029074"/>
              <a:gd name="connsiteY10" fmla="*/ 12537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9074" h="5143499">
                <a:moveTo>
                  <a:pt x="1238998" y="0"/>
                </a:moveTo>
                <a:lnTo>
                  <a:pt x="4029074" y="0"/>
                </a:lnTo>
                <a:lnTo>
                  <a:pt x="4029074" y="842036"/>
                </a:lnTo>
                <a:lnTo>
                  <a:pt x="4029074" y="1941749"/>
                </a:lnTo>
                <a:lnTo>
                  <a:pt x="4029074" y="3201749"/>
                </a:lnTo>
                <a:lnTo>
                  <a:pt x="4029074" y="3743118"/>
                </a:lnTo>
                <a:lnTo>
                  <a:pt x="4029074" y="5143499"/>
                </a:lnTo>
                <a:lnTo>
                  <a:pt x="1238998" y="5143499"/>
                </a:lnTo>
                <a:lnTo>
                  <a:pt x="1223084" y="5130964"/>
                </a:lnTo>
                <a:cubicBezTo>
                  <a:pt x="467400" y="4476004"/>
                  <a:pt x="0" y="3571185"/>
                  <a:pt x="0" y="2571750"/>
                </a:cubicBezTo>
                <a:cubicBezTo>
                  <a:pt x="0" y="1572315"/>
                  <a:pt x="467400" y="667497"/>
                  <a:pt x="1223083" y="125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1" name="Connecteur droit 8">
            <a:extLst>
              <a:ext uri="{FF2B5EF4-FFF2-40B4-BE49-F238E27FC236}">
                <a16:creationId xmlns:a16="http://schemas.microsoft.com/office/drawing/2014/main" id="{1E134866-0D48-4B80-B4A7-7A3C96A9A681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9AD724-14B1-43D8-8797-87E8D95FD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92" y="704285"/>
            <a:ext cx="792000" cy="931764"/>
          </a:xfrm>
          <a:prstGeom prst="rect">
            <a:avLst/>
          </a:prstGeom>
        </p:spPr>
      </p:pic>
      <p:pic>
        <p:nvPicPr>
          <p:cNvPr id="21" name="Graphic 15">
            <a:extLst>
              <a:ext uri="{FF2B5EF4-FFF2-40B4-BE49-F238E27FC236}">
                <a16:creationId xmlns:a16="http://schemas.microsoft.com/office/drawing/2014/main" id="{7FE50192-5D06-42F1-8BDD-0A24A67E7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492" y="4439215"/>
            <a:ext cx="1075202" cy="328532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F1B78A68-795D-4C14-A61D-98DF48AB1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3"/>
          <a:stretch/>
        </p:blipFill>
        <p:spPr>
          <a:xfrm>
            <a:off x="1661779" y="4534822"/>
            <a:ext cx="2215646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23B521CC-7B05-4C2E-BA5E-B65F5CA9C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6944" y="354764"/>
            <a:ext cx="4970113" cy="4924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tabLst>
                <a:tab pos="1706563" algn="l"/>
              </a:tabLst>
              <a:defRPr lang="en-US" sz="32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TABLE OF CONTENTS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34C3BE3-5C95-4A64-B73B-5A274E540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6367" y="121216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rgbClr val="005386"/>
              </a:buClr>
              <a:buSzPct val="100000"/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CF81852F-49BD-45B9-BBDF-3F35D57118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6367" y="177569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CEDF0D5A-7AC5-494F-AF50-41A9970E9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6367" y="233922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56EEC8B-0F3C-48CF-8C1E-BD1D112FA2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6367" y="290275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AE94A33-EECD-4586-8D7D-A28834028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56367" y="346628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DD024ED7-5BEB-4173-9E13-F737ABB963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6367" y="4029814"/>
            <a:ext cx="5231266" cy="389513"/>
          </a:xfrm>
          <a:prstGeom prst="roundRect">
            <a:avLst>
              <a:gd name="adj" fmla="val 50000"/>
            </a:avLst>
          </a:prstGeom>
          <a:noFill/>
          <a:ln w="6350">
            <a:noFill/>
          </a:ln>
        </p:spPr>
        <p:txBody>
          <a:bodyPr lIns="288000" tIns="0" rIns="0" bIns="0" anchor="ctr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►"/>
              <a:defRPr sz="1800" b="1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noProof="0" dirty="0"/>
              <a:t>This is the name of the section</a:t>
            </a:r>
          </a:p>
        </p:txBody>
      </p:sp>
      <p:sp>
        <p:nvSpPr>
          <p:cNvPr id="19" name="ZoneTexte 7">
            <a:extLst>
              <a:ext uri="{FF2B5EF4-FFF2-40B4-BE49-F238E27FC236}">
                <a16:creationId xmlns:a16="http://schemas.microsoft.com/office/drawing/2014/main" id="{A2067B04-117E-4F9B-8F7C-63907A4B6548}"/>
              </a:ext>
            </a:extLst>
          </p:cNvPr>
          <p:cNvSpPr txBox="1"/>
          <p:nvPr userDrawn="1"/>
        </p:nvSpPr>
        <p:spPr>
          <a:xfrm>
            <a:off x="0" y="4845550"/>
            <a:ext cx="354434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984FB007-5C84-F347-A76E-037DFFA5CC99}" type="slidenum">
              <a:rPr lang="en-US" sz="800" noProof="0" smtClean="0">
                <a:solidFill>
                  <a:schemeClr val="tx1"/>
                </a:solidFill>
              </a:rPr>
              <a:pPr algn="ctr"/>
              <a:t>‹#›</a:t>
            </a:fld>
            <a:endParaRPr lang="en-US" sz="800" noProof="0">
              <a:solidFill>
                <a:schemeClr val="tx1"/>
              </a:solidFill>
            </a:endParaRPr>
          </a:p>
        </p:txBody>
      </p:sp>
      <p:cxnSp>
        <p:nvCxnSpPr>
          <p:cNvPr id="21" name="Connecteur droit 8">
            <a:extLst>
              <a:ext uri="{FF2B5EF4-FFF2-40B4-BE49-F238E27FC236}">
                <a16:creationId xmlns:a16="http://schemas.microsoft.com/office/drawing/2014/main" id="{2C3516F2-70A7-469B-B546-24739C197C50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D1043090-1D44-BC47-A004-2A9EA60C3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9" y="4666187"/>
            <a:ext cx="1012131" cy="31809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58455C6-BE6F-8EC0-78A9-1F083DD59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3" y="4657716"/>
            <a:ext cx="4156095" cy="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623D1550-682D-42A1-A7EF-27F8C12FA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8" y="2079309"/>
            <a:ext cx="4509571" cy="4924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lang="en-US" sz="32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THIS IS THE </a:t>
            </a:r>
            <a:br>
              <a:rPr lang="en-US" noProof="0" dirty="0"/>
            </a:br>
            <a:r>
              <a:rPr lang="en-US" noProof="0" dirty="0"/>
              <a:t>SECTION NAME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263DB818-8085-450E-9B5E-297B7E97DBF6}"/>
              </a:ext>
            </a:extLst>
          </p:cNvPr>
          <p:cNvSpPr txBox="1"/>
          <p:nvPr userDrawn="1"/>
        </p:nvSpPr>
        <p:spPr>
          <a:xfrm>
            <a:off x="0" y="4845550"/>
            <a:ext cx="354434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FB007-5C84-F347-A76E-037DFFA5CC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F548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F548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" name="Connecteur droit 8">
            <a:extLst>
              <a:ext uri="{FF2B5EF4-FFF2-40B4-BE49-F238E27FC236}">
                <a16:creationId xmlns:a16="http://schemas.microsoft.com/office/drawing/2014/main" id="{B9759164-0E59-46FC-9689-8C6079BE7B4F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>
            <a:extLst>
              <a:ext uri="{FF2B5EF4-FFF2-40B4-BE49-F238E27FC236}">
                <a16:creationId xmlns:a16="http://schemas.microsoft.com/office/drawing/2014/main" id="{BC4BA521-0462-044D-A1AE-6E92623E3C8C}"/>
              </a:ext>
            </a:extLst>
          </p:cNvPr>
          <p:cNvSpPr/>
          <p:nvPr userDrawn="1"/>
        </p:nvSpPr>
        <p:spPr>
          <a:xfrm>
            <a:off x="5426315" y="1"/>
            <a:ext cx="3717682" cy="5143499"/>
          </a:xfrm>
          <a:custGeom>
            <a:avLst/>
            <a:gdLst>
              <a:gd name="connsiteX0" fmla="*/ 893329 w 3717682"/>
              <a:gd name="connsiteY0" fmla="*/ 0 h 5143499"/>
              <a:gd name="connsiteX1" fmla="*/ 3717682 w 3717682"/>
              <a:gd name="connsiteY1" fmla="*/ 0 h 5143499"/>
              <a:gd name="connsiteX2" fmla="*/ 3717682 w 3717682"/>
              <a:gd name="connsiteY2" fmla="*/ 5143499 h 5143499"/>
              <a:gd name="connsiteX3" fmla="*/ 3662785 w 3717682"/>
              <a:gd name="connsiteY3" fmla="*/ 5143499 h 5143499"/>
              <a:gd name="connsiteX4" fmla="*/ 1977372 w 3717682"/>
              <a:gd name="connsiteY4" fmla="*/ 5143499 h 5143499"/>
              <a:gd name="connsiteX5" fmla="*/ 1175798 w 3717682"/>
              <a:gd name="connsiteY5" fmla="*/ 5143499 h 5143499"/>
              <a:gd name="connsiteX6" fmla="*/ 1096714 w 3717682"/>
              <a:gd name="connsiteY6" fmla="*/ 5071623 h 5143499"/>
              <a:gd name="connsiteX7" fmla="*/ 0 w 3717682"/>
              <a:gd name="connsiteY7" fmla="*/ 2423921 h 5143499"/>
              <a:gd name="connsiteX8" fmla="*/ 855043 w 3717682"/>
              <a:gd name="connsiteY8" fmla="*/ 42126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7682" h="5143499">
                <a:moveTo>
                  <a:pt x="893329" y="0"/>
                </a:moveTo>
                <a:lnTo>
                  <a:pt x="3717682" y="0"/>
                </a:lnTo>
                <a:lnTo>
                  <a:pt x="3717682" y="5143499"/>
                </a:lnTo>
                <a:lnTo>
                  <a:pt x="3662785" y="5143499"/>
                </a:lnTo>
                <a:lnTo>
                  <a:pt x="1977372" y="5143499"/>
                </a:lnTo>
                <a:lnTo>
                  <a:pt x="1175798" y="5143499"/>
                </a:lnTo>
                <a:lnTo>
                  <a:pt x="1096714" y="5071623"/>
                </a:lnTo>
                <a:cubicBezTo>
                  <a:pt x="419108" y="4394017"/>
                  <a:pt x="0" y="3457913"/>
                  <a:pt x="0" y="2423921"/>
                </a:cubicBezTo>
                <a:cubicBezTo>
                  <a:pt x="0" y="1519180"/>
                  <a:pt x="320880" y="689382"/>
                  <a:pt x="855043" y="42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3B1DDA1-65E6-C341-BDA7-260EA69D0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9" y="4666187"/>
            <a:ext cx="1012131" cy="318098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1505116-34B9-4D2F-B324-AA84DDD8E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18" y="2588764"/>
            <a:ext cx="4509567" cy="932706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noProof="0" dirty="0"/>
              <a:t>This is the sub-title of the presentation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624CB42-F728-D725-3CF9-2FB1488E4D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3" y="4657716"/>
            <a:ext cx="4156095" cy="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DFB14-F605-442D-8A29-80BCBC3F4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37" y="266056"/>
            <a:ext cx="8199088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lang="en-US" sz="24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/>
              <a:t>THIS IS THE SLIDE TITLE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8AA81F04-A4CD-438D-89D0-CDBF79F7E0A6}"/>
              </a:ext>
            </a:extLst>
          </p:cNvPr>
          <p:cNvSpPr txBox="1"/>
          <p:nvPr userDrawn="1"/>
        </p:nvSpPr>
        <p:spPr>
          <a:xfrm>
            <a:off x="0" y="4845550"/>
            <a:ext cx="354434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FB007-5C84-F347-A76E-037DFFA5CC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F548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F548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4" name="Connecteur droit 8">
            <a:extLst>
              <a:ext uri="{FF2B5EF4-FFF2-40B4-BE49-F238E27FC236}">
                <a16:creationId xmlns:a16="http://schemas.microsoft.com/office/drawing/2014/main" id="{21691B72-DFDE-477D-B4DC-13F5A4C2EC3F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5E71CC31-9A2E-1F42-B6DD-01C4E08928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2904" y="854926"/>
            <a:ext cx="8200800" cy="3811259"/>
          </a:xfrm>
          <a:custGeom>
            <a:avLst/>
            <a:gdLst>
              <a:gd name="connsiteX0" fmla="*/ 0 w 8200800"/>
              <a:gd name="connsiteY0" fmla="*/ 0 h 3258000"/>
              <a:gd name="connsiteX1" fmla="*/ 8200800 w 8200800"/>
              <a:gd name="connsiteY1" fmla="*/ 0 h 3258000"/>
              <a:gd name="connsiteX2" fmla="*/ 8200800 w 8200800"/>
              <a:gd name="connsiteY2" fmla="*/ 3258000 h 3258000"/>
              <a:gd name="connsiteX3" fmla="*/ 0 w 8200800"/>
              <a:gd name="connsiteY3" fmla="*/ 3258000 h 3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800" h="3258000">
                <a:moveTo>
                  <a:pt x="0" y="0"/>
                </a:moveTo>
                <a:lnTo>
                  <a:pt x="8200800" y="0"/>
                </a:lnTo>
                <a:lnTo>
                  <a:pt x="8200800" y="3258000"/>
                </a:lnTo>
                <a:lnTo>
                  <a:pt x="0" y="3258000"/>
                </a:lnTo>
                <a:close/>
              </a:path>
            </a:pathLst>
          </a:custGeom>
        </p:spPr>
        <p:txBody>
          <a:bodyPr wrap="square"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 Narrow" panose="020B0606020202030204" pitchFamily="34" charset="0"/>
              <a:buChar char="►"/>
              <a:tabLst>
                <a:tab pos="182563" algn="l"/>
              </a:tabLst>
              <a:defRPr sz="14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42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微軟正黑體" panose="020B0604030504040204" pitchFamily="34" charset="-120"/>
              <a:buChar char="•"/>
              <a:defRPr sz="12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170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微軟正黑體" panose="020B0604030504040204" pitchFamily="34" charset="-120"/>
              <a:buChar char="-"/>
              <a:defRPr sz="11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6898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微軟正黑體" panose="020B0604030504040204" pitchFamily="34" charset="-120"/>
              <a:buChar char="。"/>
              <a:defRPr sz="10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D96AFE8-9FB9-7940-A3F2-3178107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0372" y="4691657"/>
            <a:ext cx="1345600" cy="264871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299983D-1DBD-49DA-9BF1-DC970185357C}"/>
              </a:ext>
            </a:extLst>
          </p:cNvPr>
          <p:cNvCxnSpPr>
            <a:cxnSpLocks/>
          </p:cNvCxnSpPr>
          <p:nvPr userDrawn="1"/>
        </p:nvCxnSpPr>
        <p:spPr>
          <a:xfrm>
            <a:off x="-1120" y="635388"/>
            <a:ext cx="91451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100000">
                  <a:schemeClr val="accent4">
                    <a:lumMod val="45000"/>
                    <a:lumOff val="5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140A6298-C8A2-A6BB-DBE4-7AA37A14F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3" y="4657716"/>
            <a:ext cx="4156095" cy="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74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DFB14-F605-442D-8A29-80BCBC3F4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37" y="266056"/>
            <a:ext cx="8199088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lang="en-US" sz="2400" b="1" i="0" kern="1200" cap="none" spc="0" baseline="0" noProof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THIS IS THE SLIDE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909D851-A66D-48F5-9919-38BC246B8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904" y="811583"/>
            <a:ext cx="8198685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1" kern="900" spc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This is the slide subtitle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8AA81F04-A4CD-438D-89D0-CDBF79F7E0A6}"/>
              </a:ext>
            </a:extLst>
          </p:cNvPr>
          <p:cNvSpPr txBox="1"/>
          <p:nvPr userDrawn="1"/>
        </p:nvSpPr>
        <p:spPr>
          <a:xfrm>
            <a:off x="0" y="4845550"/>
            <a:ext cx="354434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FB007-5C84-F347-A76E-037DFFA5CC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F548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F548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4" name="Connecteur droit 8">
            <a:extLst>
              <a:ext uri="{FF2B5EF4-FFF2-40B4-BE49-F238E27FC236}">
                <a16:creationId xmlns:a16="http://schemas.microsoft.com/office/drawing/2014/main" id="{21691B72-DFDE-477D-B4DC-13F5A4C2EC3F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80FE933-60D6-4C31-9DD3-AD736EA71217}"/>
              </a:ext>
            </a:extLst>
          </p:cNvPr>
          <p:cNvCxnSpPr>
            <a:cxnSpLocks/>
          </p:cNvCxnSpPr>
          <p:nvPr userDrawn="1"/>
        </p:nvCxnSpPr>
        <p:spPr>
          <a:xfrm>
            <a:off x="-1120" y="635388"/>
            <a:ext cx="91451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100000">
                  <a:schemeClr val="accent4">
                    <a:lumMod val="45000"/>
                    <a:lumOff val="5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E9CD1FF7-3927-4489-893A-F56921F6F6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2904" y="1281366"/>
            <a:ext cx="8200800" cy="3384819"/>
          </a:xfrm>
          <a:custGeom>
            <a:avLst/>
            <a:gdLst>
              <a:gd name="connsiteX0" fmla="*/ 0 w 8200800"/>
              <a:gd name="connsiteY0" fmla="*/ 0 h 3258000"/>
              <a:gd name="connsiteX1" fmla="*/ 8200800 w 8200800"/>
              <a:gd name="connsiteY1" fmla="*/ 0 h 3258000"/>
              <a:gd name="connsiteX2" fmla="*/ 8200800 w 8200800"/>
              <a:gd name="connsiteY2" fmla="*/ 3258000 h 3258000"/>
              <a:gd name="connsiteX3" fmla="*/ 0 w 8200800"/>
              <a:gd name="connsiteY3" fmla="*/ 3258000 h 3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800" h="3258000">
                <a:moveTo>
                  <a:pt x="0" y="0"/>
                </a:moveTo>
                <a:lnTo>
                  <a:pt x="8200800" y="0"/>
                </a:lnTo>
                <a:lnTo>
                  <a:pt x="8200800" y="3258000"/>
                </a:lnTo>
                <a:lnTo>
                  <a:pt x="0" y="3258000"/>
                </a:lnTo>
                <a:close/>
              </a:path>
            </a:pathLst>
          </a:custGeom>
        </p:spPr>
        <p:txBody>
          <a:bodyPr wrap="square"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 Narrow" panose="020B0606020202030204" pitchFamily="34" charset="0"/>
              <a:buChar char="►"/>
              <a:tabLst>
                <a:tab pos="182563" algn="l"/>
              </a:tabLst>
              <a:defRPr sz="14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42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微軟正黑體" panose="020B0604030504040204" pitchFamily="34" charset="-120"/>
              <a:buChar char="•"/>
              <a:defRPr sz="12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170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微軟正黑體" panose="020B0604030504040204" pitchFamily="34" charset="-120"/>
              <a:buChar char="-"/>
              <a:defRPr sz="11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6898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微軟正黑體" panose="020B0604030504040204" pitchFamily="34" charset="-120"/>
              <a:buChar char="。"/>
              <a:defRPr sz="10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pic>
        <p:nvPicPr>
          <p:cNvPr id="16" name="Image 12">
            <a:extLst>
              <a:ext uri="{FF2B5EF4-FFF2-40B4-BE49-F238E27FC236}">
                <a16:creationId xmlns:a16="http://schemas.microsoft.com/office/drawing/2014/main" id="{4E517873-D213-4737-A0EB-94E8E9345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0372" y="4691657"/>
            <a:ext cx="1345600" cy="26487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45E2FFA-9CF4-1914-4FCC-F54761483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3" y="4657716"/>
            <a:ext cx="4156095" cy="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2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blue">
    <p:bg>
      <p:bgPr>
        <a:solidFill>
          <a:srgbClr val="005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DFB14-F605-442D-8A29-80BCBC3F4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37" y="266056"/>
            <a:ext cx="8199088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lang="en-US" sz="2400" b="1" i="0" kern="1200" cap="none" spc="0" baseline="0" noProof="0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lang="en-US" noProof="0" dirty="0"/>
              <a:t>THIS IS THE SLIDE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909D851-A66D-48F5-9919-38BC246B8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904" y="811583"/>
            <a:ext cx="8198685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1" kern="900" spc="0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This is the slide subtitle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8AA81F04-A4CD-438D-89D0-CDBF79F7E0A6}"/>
              </a:ext>
            </a:extLst>
          </p:cNvPr>
          <p:cNvSpPr txBox="1"/>
          <p:nvPr userDrawn="1"/>
        </p:nvSpPr>
        <p:spPr>
          <a:xfrm>
            <a:off x="0" y="4845550"/>
            <a:ext cx="354434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FB007-5C84-F347-A76E-037DFFA5CC9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F548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879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F548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4" name="Connecteur droit 8">
            <a:extLst>
              <a:ext uri="{FF2B5EF4-FFF2-40B4-BE49-F238E27FC236}">
                <a16:creationId xmlns:a16="http://schemas.microsoft.com/office/drawing/2014/main" id="{21691B72-DFDE-477D-B4DC-13F5A4C2EC3F}"/>
              </a:ext>
            </a:extLst>
          </p:cNvPr>
          <p:cNvCxnSpPr>
            <a:cxnSpLocks/>
          </p:cNvCxnSpPr>
          <p:nvPr userDrawn="1"/>
        </p:nvCxnSpPr>
        <p:spPr>
          <a:xfrm>
            <a:off x="177217" y="321750"/>
            <a:ext cx="0" cy="4500000"/>
          </a:xfrm>
          <a:prstGeom prst="line">
            <a:avLst/>
          </a:prstGeom>
          <a:ln w="254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tx1">
                    <a:alpha val="13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80FE933-60D6-4C31-9DD3-AD736EA71217}"/>
              </a:ext>
            </a:extLst>
          </p:cNvPr>
          <p:cNvCxnSpPr>
            <a:cxnSpLocks/>
          </p:cNvCxnSpPr>
          <p:nvPr userDrawn="1"/>
        </p:nvCxnSpPr>
        <p:spPr>
          <a:xfrm>
            <a:off x="-1120" y="635388"/>
            <a:ext cx="909472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5386"/>
                </a:gs>
                <a:gs pos="100000">
                  <a:schemeClr val="bg1"/>
                </a:gs>
              </a:gsLst>
              <a:lin ang="10800000" scaled="0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2">
            <a:extLst>
              <a:ext uri="{FF2B5EF4-FFF2-40B4-BE49-F238E27FC236}">
                <a16:creationId xmlns:a16="http://schemas.microsoft.com/office/drawing/2014/main" id="{BA8854B7-727E-48EE-8BEB-02F7833C8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084" y="4691657"/>
            <a:ext cx="1344175" cy="26487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F11C3D4-2A0E-A5A8-62FB-604D3F111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428" y="4657716"/>
            <a:ext cx="4156084" cy="4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6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0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665" r:id="rId3"/>
    <p:sldLayoutId id="2147485559" r:id="rId4"/>
    <p:sldLayoutId id="2147485560" r:id="rId5"/>
    <p:sldLayoutId id="2147485660" r:id="rId6"/>
    <p:sldLayoutId id="2147485667" r:id="rId7"/>
    <p:sldLayoutId id="2147485586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CF506-A914-4341-A7B2-A9BF0379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2800" dirty="0"/>
              <a:t>標題</a:t>
            </a:r>
            <a:endParaRPr lang="en-US" sz="28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B6AE3A-A3F0-43DE-A306-140B6C334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Bef>
                <a:spcPts val="300"/>
              </a:spcBef>
            </a:pPr>
            <a:r>
              <a:rPr lang="zh-TW" altLang="en-US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lvl="0">
              <a:spcBef>
                <a:spcPts val="30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發表單位：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主講者：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C6D7F62A-38BC-471D-807A-F9DB7B57E1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/>
          <a:stretch/>
        </p:blipFill>
        <p:spPr>
          <a:xfrm>
            <a:off x="5114926" y="1"/>
            <a:ext cx="4029074" cy="5143499"/>
          </a:xfrm>
        </p:spPr>
      </p:pic>
    </p:spTree>
    <p:extLst>
      <p:ext uri="{BB962C8B-B14F-4D97-AF65-F5344CB8AC3E}">
        <p14:creationId xmlns:p14="http://schemas.microsoft.com/office/powerpoint/2010/main" val="33907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679039C-0D71-496E-A1C1-E90A051B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　綱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2C779B-CD20-4D9F-B019-84B6F9DDE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章節一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C1D5CE-C0E3-4F7C-A7B5-790A7A07E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3FB6C2C-6A70-4BFF-B043-CD53060681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BA18025-C6B4-4DFB-96C7-0F3BB5057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6B45973-6DE9-4697-AF4E-42B4FEDC7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17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A833366-3F4E-4A9C-9EF7-B8BC5B35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章節一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B156FD0-36A7-4792-8538-497BD9F22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1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2B54E73-C35F-45CE-9271-3ACF97EA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282148B-0FBC-464C-9D07-2724AB5ED6E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137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23E9AA9-A1D2-4CBB-8485-3361C8FF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CCD602E-D45A-4554-9C25-FA048175A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D2B04E-4A21-4D94-982E-97466B61C31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62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339FD86-2287-4454-86A4-B515490C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105D1FF-3DD4-4636-AC36-4F6AEEAD9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874965"/>
      </p:ext>
    </p:extLst>
  </p:cSld>
  <p:clrMapOvr>
    <a:masterClrMapping/>
  </p:clrMapOvr>
</p:sld>
</file>

<file path=ppt/theme/theme1.xml><?xml version="1.0" encoding="utf-8"?>
<a:theme xmlns:a="http://schemas.openxmlformats.org/drawingml/2006/main" name="SIMULIA">
  <a:themeElements>
    <a:clrScheme name="3DS Palette">
      <a:dk1>
        <a:srgbClr val="005386"/>
      </a:dk1>
      <a:lt1>
        <a:srgbClr val="FFFFFF"/>
      </a:lt1>
      <a:dk2>
        <a:srgbClr val="001871"/>
      </a:dk2>
      <a:lt2>
        <a:srgbClr val="DA291C"/>
      </a:lt2>
      <a:accent1>
        <a:srgbClr val="97999B"/>
      </a:accent1>
      <a:accent2>
        <a:srgbClr val="00B2A9"/>
      </a:accent2>
      <a:accent3>
        <a:srgbClr val="FFCD00"/>
      </a:accent3>
      <a:accent4>
        <a:srgbClr val="E87722"/>
      </a:accent4>
      <a:accent5>
        <a:srgbClr val="C8D300"/>
      </a:accent5>
      <a:accent6>
        <a:srgbClr val="000000"/>
      </a:accent6>
      <a:hlink>
        <a:srgbClr val="0000FF"/>
      </a:hlink>
      <a:folHlink>
        <a:srgbClr val="800080"/>
      </a:folHlink>
    </a:clrScheme>
    <a:fontScheme name="Custom 57">
      <a:majorFont>
        <a:latin typeface="3ds SemiBol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C37B2C14-3912-49A8-8AD0-39F5B6095198}" vid="{9F2FFCCB-CEFD-4A24-91F7-F0AC99D83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SSC_2022PPTtemplate_v0222</Template>
  <TotalTime>2630</TotalTime>
  <Words>24</Words>
  <Application>Microsoft Office PowerPoint</Application>
  <PresentationFormat>如螢幕大小 (16:9)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</vt:lpstr>
      <vt:lpstr>Arial</vt:lpstr>
      <vt:lpstr>Arial Narrow</vt:lpstr>
      <vt:lpstr>SIMULIA</vt:lpstr>
      <vt:lpstr>標題</vt:lpstr>
      <vt:lpstr>大　綱</vt:lpstr>
      <vt:lpstr>章節一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致歡迎詞</dc:title>
  <dc:creator>Ariel 士盟科技</dc:creator>
  <cp:lastModifiedBy>Danphne Tsai</cp:lastModifiedBy>
  <cp:revision>61</cp:revision>
  <cp:lastPrinted>2013-06-27T08:50:33Z</cp:lastPrinted>
  <dcterms:created xsi:type="dcterms:W3CDTF">2022-03-02T02:44:56Z</dcterms:created>
  <dcterms:modified xsi:type="dcterms:W3CDTF">2022-06-22T09:27:13Z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1.0</vt:lpwstr>
  </property>
</Properties>
</file>