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43463"/>
  <p:notesSz cx="6858000" cy="9144000"/>
  <p:embeddedFontLst>
    <p:embeddedFont>
      <p:font typeface="3ds" panose="02000503020000020004" pitchFamily="2" charset="0"/>
      <p:regular r:id="rId4"/>
      <p:bold r:id="rId5"/>
      <p:italic r:id="rId6"/>
      <p:boldItalic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微軟正黑體" panose="020B0604030504040204" pitchFamily="34" charset="-120"/>
      <p:regular r:id="rId12"/>
      <p:bold r:id="rId13"/>
    </p:embeddedFont>
  </p:embeddedFontLst>
  <p:defaultTextStyle>
    <a:defPPr>
      <a:defRPr lang="zh-TW"/>
    </a:defPPr>
    <a:lvl1pPr marL="0" algn="l" defTabSz="29498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4907" algn="l" defTabSz="29498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49810" algn="l" defTabSz="29498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4717" algn="l" defTabSz="29498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899621" algn="l" defTabSz="29498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74528" algn="l" defTabSz="29498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49434" algn="l" defTabSz="29498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24338" algn="l" defTabSz="29498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799245" algn="l" defTabSz="29498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6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472A"/>
    <a:srgbClr val="092D5D"/>
    <a:srgbClr val="005489"/>
    <a:srgbClr val="00AC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1" autoAdjust="0"/>
  </p:normalViewPr>
  <p:slideViewPr>
    <p:cSldViewPr>
      <p:cViewPr varScale="1">
        <p:scale>
          <a:sx n="24" d="100"/>
          <a:sy n="24" d="100"/>
        </p:scale>
        <p:origin x="3102" y="60"/>
      </p:cViewPr>
      <p:guideLst>
        <p:guide orient="horz" pos="9526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B610B-CB18-4DEA-8E3C-36CB261C03B3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1E7F4-5079-4329-BFFC-55D5A9C38B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6997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4981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474907" algn="l" defTabSz="294981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949810" algn="l" defTabSz="294981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424717" algn="l" defTabSz="294981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5899621" algn="l" defTabSz="294981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374528" algn="l" defTabSz="294981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49434" algn="l" defTabSz="294981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324338" algn="l" defTabSz="294981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799245" algn="l" defTabSz="294981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B523-08D3-4283-BBF5-CA2BFE5D459F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B35D-990E-4967-AEAF-CA3C58C620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069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 - content freesty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1">
            <a:extLst>
              <a:ext uri="{FF2B5EF4-FFF2-40B4-BE49-F238E27FC236}">
                <a16:creationId xmlns:a16="http://schemas.microsoft.com/office/drawing/2014/main" id="{377D2274-8D9D-95C7-8D10-5285C6C882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340" y="1316822"/>
            <a:ext cx="19248120" cy="2062195"/>
          </a:xfrm>
          <a:prstGeom prst="rect">
            <a:avLst/>
          </a:prstGeom>
        </p:spPr>
        <p:txBody>
          <a:bodyPr anchor="t"/>
          <a:lstStyle>
            <a:lvl1pPr>
              <a:defRPr sz="7200" b="1"/>
            </a:lvl1pPr>
          </a:lstStyle>
          <a:p>
            <a:r>
              <a:rPr lang="zh-TW" altLang="en-US" dirty="0"/>
              <a:t>按一下編輯論文標題</a:t>
            </a:r>
          </a:p>
        </p:txBody>
      </p:sp>
      <p:sp>
        <p:nvSpPr>
          <p:cNvPr id="11" name="文字版面配置區 7">
            <a:extLst>
              <a:ext uri="{FF2B5EF4-FFF2-40B4-BE49-F238E27FC236}">
                <a16:creationId xmlns:a16="http://schemas.microsoft.com/office/drawing/2014/main" id="{45C42714-7AD3-00E0-32D1-A1BCA9897B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82536" y="3705269"/>
            <a:ext cx="19246850" cy="997586"/>
          </a:xfrm>
        </p:spPr>
        <p:txBody>
          <a:bodyPr anchor="b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zh-TW" altLang="en-US" dirty="0"/>
              <a:t>按一下編輯論文作者</a:t>
            </a:r>
          </a:p>
        </p:txBody>
      </p:sp>
      <p:sp>
        <p:nvSpPr>
          <p:cNvPr id="12" name="文字版面配置區 7">
            <a:extLst>
              <a:ext uri="{FF2B5EF4-FFF2-40B4-BE49-F238E27FC236}">
                <a16:creationId xmlns:a16="http://schemas.microsoft.com/office/drawing/2014/main" id="{650F94A4-82F8-244A-1A4F-0822F4E497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340" y="4737911"/>
            <a:ext cx="19246850" cy="997586"/>
          </a:xfrm>
        </p:spPr>
        <p:txBody>
          <a:bodyPr anchor="t">
            <a:norm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lang="zh-TW" altLang="en-US" dirty="0"/>
              <a:t>按一下編輯發表單位</a:t>
            </a:r>
          </a:p>
        </p:txBody>
      </p:sp>
    </p:spTree>
    <p:extLst>
      <p:ext uri="{BB962C8B-B14F-4D97-AF65-F5344CB8AC3E}">
        <p14:creationId xmlns:p14="http://schemas.microsoft.com/office/powerpoint/2010/main" val="3713551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 - contentfreesty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1069340" y="6061749"/>
            <a:ext cx="19248120" cy="23579646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28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 altLang="en-US" dirty="0"/>
              <a:t>按一下排版海報內容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6DBCBA61-D02D-60C4-AB8D-21A17EB99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340" y="1316822"/>
            <a:ext cx="19248120" cy="2062195"/>
          </a:xfrm>
          <a:prstGeom prst="rect">
            <a:avLst/>
          </a:prstGeom>
        </p:spPr>
        <p:txBody>
          <a:bodyPr anchor="t"/>
          <a:lstStyle>
            <a:lvl1pPr>
              <a:defRPr sz="7200" b="1"/>
            </a:lvl1pPr>
          </a:lstStyle>
          <a:p>
            <a:r>
              <a:rPr lang="zh-TW" altLang="en-US" dirty="0"/>
              <a:t>按一下編輯論文標題</a:t>
            </a:r>
          </a:p>
        </p:txBody>
      </p:sp>
      <p:sp>
        <p:nvSpPr>
          <p:cNvPr id="11" name="文字版面配置區 7">
            <a:extLst>
              <a:ext uri="{FF2B5EF4-FFF2-40B4-BE49-F238E27FC236}">
                <a16:creationId xmlns:a16="http://schemas.microsoft.com/office/drawing/2014/main" id="{63D237A7-7530-3AFB-4CA0-035522382EA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82536" y="3705269"/>
            <a:ext cx="19246850" cy="997586"/>
          </a:xfrm>
        </p:spPr>
        <p:txBody>
          <a:bodyPr anchor="b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zh-TW" altLang="en-US" dirty="0"/>
              <a:t>按一下編輯論文作者</a:t>
            </a:r>
          </a:p>
        </p:txBody>
      </p:sp>
      <p:sp>
        <p:nvSpPr>
          <p:cNvPr id="12" name="文字版面配置區 7">
            <a:extLst>
              <a:ext uri="{FF2B5EF4-FFF2-40B4-BE49-F238E27FC236}">
                <a16:creationId xmlns:a16="http://schemas.microsoft.com/office/drawing/2014/main" id="{56CE2084-B18B-199F-8FCF-0E6F2096FF2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340" y="4737911"/>
            <a:ext cx="19246850" cy="997586"/>
          </a:xfrm>
        </p:spPr>
        <p:txBody>
          <a:bodyPr anchor="t">
            <a:norm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lang="zh-TW" altLang="en-US" dirty="0"/>
              <a:t>按一下編輯發表單位</a:t>
            </a:r>
          </a:p>
        </p:txBody>
      </p:sp>
    </p:spTree>
    <p:extLst>
      <p:ext uri="{BB962C8B-B14F-4D97-AF65-F5344CB8AC3E}">
        <p14:creationId xmlns:p14="http://schemas.microsoft.com/office/powerpoint/2010/main" val="4450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 - Abstrac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內容版面配置區 3">
            <a:extLst>
              <a:ext uri="{FF2B5EF4-FFF2-40B4-BE49-F238E27FC236}">
                <a16:creationId xmlns:a16="http://schemas.microsoft.com/office/drawing/2014/main" id="{448D2942-7C0C-4375-72D2-A67544C0C06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82537" y="10513219"/>
            <a:ext cx="19234924" cy="19128176"/>
          </a:xfrm>
        </p:spPr>
        <p:txBody>
          <a:bodyPr>
            <a:normAutofit/>
          </a:bodyPr>
          <a:lstStyle>
            <a:lvl1pPr marL="0" indent="0">
              <a:buNone/>
              <a:defRPr sz="4000"/>
            </a:lvl1pPr>
            <a:lvl2pPr>
              <a:defRPr sz="32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marL="1106181" marR="0" lvl="0" indent="-1106181" algn="l" defTabSz="294981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dirty="0"/>
              <a:t>按一下排版海報內容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D5477034-7C75-7BFF-DCE8-6D87A7FF2A50}"/>
              </a:ext>
            </a:extLst>
          </p:cNvPr>
          <p:cNvSpPr txBox="1"/>
          <p:nvPr userDrawn="1"/>
        </p:nvSpPr>
        <p:spPr>
          <a:xfrm>
            <a:off x="1082536" y="6071747"/>
            <a:ext cx="19271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摘要</a:t>
            </a:r>
          </a:p>
        </p:txBody>
      </p:sp>
      <p:sp>
        <p:nvSpPr>
          <p:cNvPr id="15" name="文字版面配置區 7">
            <a:extLst>
              <a:ext uri="{FF2B5EF4-FFF2-40B4-BE49-F238E27FC236}">
                <a16:creationId xmlns:a16="http://schemas.microsoft.com/office/drawing/2014/main" id="{F2817F05-61E0-1A74-E1C6-9E96E34CCBC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82536" y="6779303"/>
            <a:ext cx="19246850" cy="3733916"/>
          </a:xfrm>
        </p:spPr>
        <p:txBody>
          <a:bodyPr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4000"/>
            </a:lvl1pPr>
          </a:lstStyle>
          <a:p>
            <a:pPr lvl="0"/>
            <a:r>
              <a:rPr lang="zh-TW" altLang="en-US" dirty="0"/>
              <a:t>按一下編輯摘要</a:t>
            </a: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372E09D3-1C79-0ACA-A99C-77FE64B976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340" y="1316822"/>
            <a:ext cx="19248120" cy="2062195"/>
          </a:xfrm>
          <a:prstGeom prst="rect">
            <a:avLst/>
          </a:prstGeom>
        </p:spPr>
        <p:txBody>
          <a:bodyPr anchor="t"/>
          <a:lstStyle>
            <a:lvl1pPr>
              <a:defRPr sz="7200" b="1"/>
            </a:lvl1pPr>
          </a:lstStyle>
          <a:p>
            <a:r>
              <a:rPr lang="zh-TW" altLang="en-US" dirty="0"/>
              <a:t>按一下編輯論文標題</a:t>
            </a:r>
          </a:p>
        </p:txBody>
      </p:sp>
      <p:sp>
        <p:nvSpPr>
          <p:cNvPr id="17" name="文字版面配置區 7">
            <a:extLst>
              <a:ext uri="{FF2B5EF4-FFF2-40B4-BE49-F238E27FC236}">
                <a16:creationId xmlns:a16="http://schemas.microsoft.com/office/drawing/2014/main" id="{777D990D-715C-64F0-AF11-47A3DD35F7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82536" y="3705269"/>
            <a:ext cx="19246850" cy="997586"/>
          </a:xfrm>
        </p:spPr>
        <p:txBody>
          <a:bodyPr anchor="b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zh-TW" altLang="en-US" dirty="0"/>
              <a:t>按一下編輯論文作者</a:t>
            </a:r>
          </a:p>
        </p:txBody>
      </p:sp>
      <p:sp>
        <p:nvSpPr>
          <p:cNvPr id="18" name="文字版面配置區 7">
            <a:extLst>
              <a:ext uri="{FF2B5EF4-FFF2-40B4-BE49-F238E27FC236}">
                <a16:creationId xmlns:a16="http://schemas.microsoft.com/office/drawing/2014/main" id="{6EEE66FF-E876-EE85-0855-D73FF06DF6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340" y="4737911"/>
            <a:ext cx="19246850" cy="997586"/>
          </a:xfrm>
        </p:spPr>
        <p:txBody>
          <a:bodyPr anchor="t">
            <a:norm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lang="zh-TW" altLang="en-US" dirty="0"/>
              <a:t>按一下編輯發表單位</a:t>
            </a:r>
          </a:p>
        </p:txBody>
      </p:sp>
    </p:spTree>
    <p:extLst>
      <p:ext uri="{BB962C8B-B14F-4D97-AF65-F5344CB8AC3E}">
        <p14:creationId xmlns:p14="http://schemas.microsoft.com/office/powerpoint/2010/main" val="264753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 - Abstrac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0571857D-E8A4-9CAC-0838-04C9E7C73100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1069340" y="10513219"/>
            <a:ext cx="9445837" cy="19128176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2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dirty="0"/>
              <a:t>按一下排版海報內容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11" name="內容版面配置區 3">
            <a:extLst>
              <a:ext uri="{FF2B5EF4-FFF2-40B4-BE49-F238E27FC236}">
                <a16:creationId xmlns:a16="http://schemas.microsoft.com/office/drawing/2014/main" id="{448D2942-7C0C-4375-72D2-A67544C0C06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871623" y="10513219"/>
            <a:ext cx="9445837" cy="19128176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2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dirty="0"/>
              <a:t>按一下排版海報內容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1069340" y="1316822"/>
            <a:ext cx="19248120" cy="2062195"/>
          </a:xfrm>
          <a:prstGeom prst="rect">
            <a:avLst/>
          </a:prstGeom>
        </p:spPr>
        <p:txBody>
          <a:bodyPr anchor="t"/>
          <a:lstStyle>
            <a:lvl1pPr>
              <a:defRPr sz="7200" b="1"/>
            </a:lvl1pPr>
          </a:lstStyle>
          <a:p>
            <a:r>
              <a:rPr lang="zh-TW" altLang="en-US" dirty="0"/>
              <a:t>按一下編輯論文標題</a:t>
            </a:r>
          </a:p>
        </p:txBody>
      </p:sp>
      <p:sp>
        <p:nvSpPr>
          <p:cNvPr id="8" name="文字版面配置區 7">
            <a:extLst>
              <a:ext uri="{FF2B5EF4-FFF2-40B4-BE49-F238E27FC236}">
                <a16:creationId xmlns:a16="http://schemas.microsoft.com/office/drawing/2014/main" id="{0DD8008A-0186-5D3B-ED03-CCB8B147A5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82536" y="3705269"/>
            <a:ext cx="19246850" cy="997586"/>
          </a:xfrm>
        </p:spPr>
        <p:txBody>
          <a:bodyPr anchor="b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zh-TW" altLang="en-US" dirty="0"/>
              <a:t>按一下編輯論文作者</a:t>
            </a:r>
          </a:p>
        </p:txBody>
      </p:sp>
      <p:sp>
        <p:nvSpPr>
          <p:cNvPr id="9" name="文字版面配置區 7">
            <a:extLst>
              <a:ext uri="{FF2B5EF4-FFF2-40B4-BE49-F238E27FC236}">
                <a16:creationId xmlns:a16="http://schemas.microsoft.com/office/drawing/2014/main" id="{632C2123-65F4-7DE2-58C8-F776B1F810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340" y="4737911"/>
            <a:ext cx="19246850" cy="997586"/>
          </a:xfrm>
        </p:spPr>
        <p:txBody>
          <a:bodyPr anchor="t">
            <a:norm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lang="zh-TW" altLang="en-US" dirty="0"/>
              <a:t>按一下編輯發表單位</a:t>
            </a:r>
          </a:p>
        </p:txBody>
      </p:sp>
      <p:sp>
        <p:nvSpPr>
          <p:cNvPr id="13" name="文字版面配置區 7">
            <a:extLst>
              <a:ext uri="{FF2B5EF4-FFF2-40B4-BE49-F238E27FC236}">
                <a16:creationId xmlns:a16="http://schemas.microsoft.com/office/drawing/2014/main" id="{5CEC50D8-025A-913A-2E8E-C017B8649EB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82536" y="6779303"/>
            <a:ext cx="19246850" cy="3733916"/>
          </a:xfrm>
        </p:spPr>
        <p:txBody>
          <a:bodyPr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4000"/>
            </a:lvl1pPr>
          </a:lstStyle>
          <a:p>
            <a:pPr lvl="0"/>
            <a:r>
              <a:rPr lang="zh-TW" altLang="en-US" dirty="0"/>
              <a:t>按一下編輯摘要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A47E239E-5C27-7F16-7409-E964CC2B0A42}"/>
              </a:ext>
            </a:extLst>
          </p:cNvPr>
          <p:cNvSpPr txBox="1"/>
          <p:nvPr userDrawn="1"/>
        </p:nvSpPr>
        <p:spPr>
          <a:xfrm>
            <a:off x="1082536" y="6071747"/>
            <a:ext cx="19271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摘要</a:t>
            </a:r>
          </a:p>
        </p:txBody>
      </p:sp>
    </p:spTree>
    <p:extLst>
      <p:ext uri="{BB962C8B-B14F-4D97-AF65-F5344CB8AC3E}">
        <p14:creationId xmlns:p14="http://schemas.microsoft.com/office/powerpoint/2010/main" val="220604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-400050"/>
            <a:ext cx="21386800" cy="1656235"/>
          </a:xfrm>
          <a:prstGeom prst="rect">
            <a:avLst/>
          </a:prstGeom>
          <a:solidFill>
            <a:srgbClr val="092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69340" y="3029616"/>
            <a:ext cx="19248120" cy="3222102"/>
          </a:xfrm>
          <a:prstGeom prst="rect">
            <a:avLst/>
          </a:prstGeom>
        </p:spPr>
        <p:txBody>
          <a:bodyPr vert="horz" lIns="294980" tIns="147492" rIns="294980" bIns="147492" rtlCol="0" anchor="ctr">
            <a:noAutofit/>
          </a:bodyPr>
          <a:lstStyle/>
          <a:p>
            <a:r>
              <a:rPr lang="zh-TW" altLang="en-US" dirty="0"/>
              <a:t>按一下編輯論文標題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7056810"/>
            <a:ext cx="19248120" cy="19959288"/>
          </a:xfrm>
          <a:prstGeom prst="rect">
            <a:avLst/>
          </a:prstGeom>
        </p:spPr>
        <p:txBody>
          <a:bodyPr vert="horz" lIns="294980" tIns="147492" rIns="294980" bIns="147492" rtlCol="0">
            <a:normAutofit/>
          </a:bodyPr>
          <a:lstStyle/>
          <a:p>
            <a:pPr lvl="0"/>
            <a:r>
              <a:rPr lang="zh-TW" altLang="en-US" dirty="0"/>
              <a:t>按一下設計海報內容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69340" y="28031212"/>
            <a:ext cx="4990253" cy="1610184"/>
          </a:xfrm>
          <a:prstGeom prst="rect">
            <a:avLst/>
          </a:prstGeom>
        </p:spPr>
        <p:txBody>
          <a:bodyPr vert="horz" lIns="294980" tIns="147492" rIns="294980" bIns="147492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9B523-08D3-4283-BBF5-CA2BFE5D459F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07157" y="28031212"/>
            <a:ext cx="6772487" cy="1610184"/>
          </a:xfrm>
          <a:prstGeom prst="rect">
            <a:avLst/>
          </a:prstGeom>
        </p:spPr>
        <p:txBody>
          <a:bodyPr vert="horz" lIns="294980" tIns="147492" rIns="294980" bIns="147492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327207" y="28031212"/>
            <a:ext cx="4990253" cy="1610184"/>
          </a:xfrm>
          <a:prstGeom prst="rect">
            <a:avLst/>
          </a:prstGeom>
        </p:spPr>
        <p:txBody>
          <a:bodyPr vert="horz" lIns="294980" tIns="147492" rIns="294980" bIns="147492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1B35D-990E-4967-AEAF-CA3C58C620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1116336" y="144067"/>
            <a:ext cx="1922613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2949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5800" b="1" i="0" kern="1200" dirty="0">
                <a:solidFill>
                  <a:schemeClr val="bg1"/>
                </a:solidFill>
                <a:effectLst/>
                <a:latin typeface="3ds" pitchFamily="2" charset="0"/>
                <a:ea typeface="+mn-ea"/>
                <a:cs typeface="+mn-cs"/>
              </a:rPr>
              <a:t>2022 SIMULIA Regional User Meeting</a:t>
            </a:r>
            <a:endParaRPr lang="zh-TW" altLang="zh-TW" sz="5800" i="0" kern="1200" dirty="0">
              <a:solidFill>
                <a:schemeClr val="bg1"/>
              </a:solidFill>
              <a:effectLst/>
              <a:latin typeface="3ds" pitchFamily="2" charset="0"/>
              <a:ea typeface="+mn-ea"/>
              <a:cs typeface="+mn-cs"/>
            </a:endParaRPr>
          </a:p>
          <a:p>
            <a:pPr algn="l"/>
            <a:endParaRPr lang="zh-TW" altLang="en-US" i="0" dirty="0">
              <a:solidFill>
                <a:schemeClr val="bg1"/>
              </a:solidFill>
              <a:latin typeface="3ds" pitchFamily="2" charset="0"/>
            </a:endParaRPr>
          </a:p>
        </p:txBody>
      </p:sp>
      <p:sp>
        <p:nvSpPr>
          <p:cNvPr id="14" name="圓角矩形圖說文字 4">
            <a:extLst>
              <a:ext uri="{FF2B5EF4-FFF2-40B4-BE49-F238E27FC236}">
                <a16:creationId xmlns:a16="http://schemas.microsoft.com/office/drawing/2014/main" id="{D12E6C58-3C0E-368F-2EED-F6726125B758}"/>
              </a:ext>
            </a:extLst>
          </p:cNvPr>
          <p:cNvSpPr/>
          <p:nvPr userDrawn="1"/>
        </p:nvSpPr>
        <p:spPr>
          <a:xfrm>
            <a:off x="23222792" y="-400050"/>
            <a:ext cx="12457384" cy="9617125"/>
          </a:xfrm>
          <a:prstGeom prst="wedgeRoundRectCallout">
            <a:avLst>
              <a:gd name="adj1" fmla="val -60714"/>
              <a:gd name="adj2" fmla="val -19838"/>
              <a:gd name="adj3" fmla="val 16667"/>
            </a:avLst>
          </a:prstGeom>
          <a:solidFill>
            <a:srgbClr val="092D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4800" dirty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48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4800" dirty="0">
                <a:latin typeface="微軟正黑體" pitchFamily="34" charset="-120"/>
                <a:ea typeface="微軟正黑體" pitchFamily="34" charset="-120"/>
              </a:rPr>
              <a:t>必附內容</a:t>
            </a:r>
          </a:p>
          <a:p>
            <a:r>
              <a:rPr lang="en-US" altLang="zh-TW" sz="4800" dirty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4800" dirty="0">
                <a:latin typeface="微軟正黑體" pitchFamily="34" charset="-120"/>
                <a:ea typeface="微軟正黑體" pitchFamily="34" charset="-120"/>
              </a:rPr>
              <a:t>、左上角年會字樣 </a:t>
            </a:r>
            <a:r>
              <a:rPr lang="en-US" altLang="zh-TW" sz="48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800" dirty="0">
                <a:latin typeface="微軟正黑體" pitchFamily="34" charset="-120"/>
                <a:ea typeface="微軟正黑體" pitchFamily="34" charset="-120"/>
              </a:rPr>
              <a:t>請勿修改母片</a:t>
            </a:r>
            <a:r>
              <a:rPr lang="en-US" altLang="zh-TW" sz="4800" dirty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48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4800" dirty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4800" dirty="0">
                <a:latin typeface="微軟正黑體" pitchFamily="34" charset="-120"/>
                <a:ea typeface="微軟正黑體" pitchFamily="34" charset="-120"/>
              </a:rPr>
              <a:t>、您的論文題目</a:t>
            </a:r>
          </a:p>
          <a:p>
            <a:r>
              <a:rPr lang="en-US" altLang="zh-TW" sz="4800" dirty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4800" dirty="0">
                <a:latin typeface="微軟正黑體" pitchFamily="34" charset="-120"/>
                <a:ea typeface="微軟正黑體" pitchFamily="34" charset="-120"/>
              </a:rPr>
              <a:t>、論文作者</a:t>
            </a:r>
            <a:endParaRPr lang="en-US" altLang="zh-TW" sz="4800" dirty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48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4800" dirty="0">
                <a:latin typeface="微軟正黑體" pitchFamily="34" charset="-120"/>
                <a:ea typeface="微軟正黑體" pitchFamily="34" charset="-120"/>
              </a:rPr>
              <a:t>【</a:t>
            </a:r>
            <a:r>
              <a:rPr lang="zh-TW" altLang="en-US" sz="4800" dirty="0">
                <a:latin typeface="微軟正黑體" pitchFamily="34" charset="-120"/>
                <a:ea typeface="微軟正黑體" pitchFamily="34" charset="-120"/>
              </a:rPr>
              <a:t>文字</a:t>
            </a:r>
            <a:r>
              <a:rPr lang="en-US" altLang="zh-TW" sz="4800" dirty="0">
                <a:latin typeface="微軟正黑體" pitchFamily="34" charset="-120"/>
                <a:ea typeface="微軟正黑體" pitchFamily="34" charset="-120"/>
              </a:rPr>
              <a:t>】</a:t>
            </a:r>
            <a:r>
              <a:rPr lang="zh-TW" altLang="en-US" sz="4800" dirty="0">
                <a:latin typeface="微軟正黑體" pitchFamily="34" charset="-120"/>
                <a:ea typeface="微軟正黑體" pitchFamily="34" charset="-120"/>
              </a:rPr>
              <a:t>注意事項</a:t>
            </a:r>
            <a:endParaRPr lang="en-US" altLang="zh-TW" sz="48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4800" dirty="0">
                <a:latin typeface="微軟正黑體" pitchFamily="34" charset="-120"/>
                <a:ea typeface="微軟正黑體" pitchFamily="34" charset="-120"/>
                <a:sym typeface="Wingdings" panose="05000000000000000000" pitchFamily="2" charset="2"/>
              </a:rPr>
              <a:t> </a:t>
            </a:r>
            <a:r>
              <a:rPr lang="zh-TW" altLang="en-US" sz="4800" dirty="0">
                <a:latin typeface="微軟正黑體" pitchFamily="34" charset="-120"/>
                <a:ea typeface="微軟正黑體" pitchFamily="34" charset="-120"/>
              </a:rPr>
              <a:t>投影片標題文字，建議大小不低於</a:t>
            </a:r>
            <a:r>
              <a:rPr lang="en-US" altLang="zh-TW" sz="4800" dirty="0">
                <a:latin typeface="微軟正黑體" pitchFamily="34" charset="-120"/>
                <a:ea typeface="微軟正黑體" pitchFamily="34" charset="-120"/>
              </a:rPr>
              <a:t>32 </a:t>
            </a:r>
            <a:r>
              <a:rPr lang="zh-TW" altLang="en-US" sz="4800" dirty="0">
                <a:latin typeface="微軟正黑體" pitchFamily="34" charset="-120"/>
                <a:ea typeface="微軟正黑體" pitchFamily="34" charset="-120"/>
              </a:rPr>
              <a:t>號</a:t>
            </a:r>
          </a:p>
          <a:p>
            <a:r>
              <a:rPr lang="zh-TW" altLang="en-US" sz="4800" dirty="0">
                <a:latin typeface="微軟正黑體" pitchFamily="34" charset="-120"/>
                <a:ea typeface="微軟正黑體" pitchFamily="34" charset="-120"/>
                <a:sym typeface="Wingdings" panose="05000000000000000000" pitchFamily="2" charset="2"/>
              </a:rPr>
              <a:t> </a:t>
            </a:r>
            <a:r>
              <a:rPr lang="zh-TW" altLang="en-US" sz="4800" dirty="0">
                <a:latin typeface="微軟正黑體" pitchFamily="34" charset="-120"/>
                <a:ea typeface="微軟正黑體" pitchFamily="34" charset="-120"/>
              </a:rPr>
              <a:t>內文文字，建議大小不低於</a:t>
            </a:r>
            <a:r>
              <a:rPr lang="en-US" altLang="zh-TW" sz="4800" dirty="0">
                <a:latin typeface="微軟正黑體" pitchFamily="34" charset="-120"/>
                <a:ea typeface="微軟正黑體" pitchFamily="34" charset="-120"/>
              </a:rPr>
              <a:t>24 </a:t>
            </a:r>
            <a:r>
              <a:rPr lang="zh-TW" altLang="en-US" sz="4800" dirty="0">
                <a:latin typeface="微軟正黑體" pitchFamily="34" charset="-120"/>
                <a:ea typeface="微軟正黑體" pitchFamily="34" charset="-120"/>
              </a:rPr>
              <a:t>號</a:t>
            </a:r>
          </a:p>
          <a:p>
            <a:pPr marL="857250" indent="-857250">
              <a:buFont typeface="Wingdings" panose="05000000000000000000" pitchFamily="2" charset="2"/>
              <a:buChar char="«"/>
            </a:pPr>
            <a:r>
              <a:rPr lang="zh-TW" altLang="en-US" sz="4800" dirty="0">
                <a:latin typeface="微軟正黑體" pitchFamily="34" charset="-120"/>
                <a:ea typeface="微軟正黑體" pitchFamily="34" charset="-120"/>
              </a:rPr>
              <a:t>整頁投影片的文字，建議不超過</a:t>
            </a:r>
            <a:r>
              <a:rPr lang="en-US" altLang="zh-TW" sz="4800" dirty="0">
                <a:latin typeface="微軟正黑體" pitchFamily="34" charset="-120"/>
                <a:ea typeface="微軟正黑體" pitchFamily="34" charset="-120"/>
              </a:rPr>
              <a:t>100 </a:t>
            </a:r>
            <a:r>
              <a:rPr lang="zh-TW" altLang="en-US" sz="4800" dirty="0">
                <a:latin typeface="微軟正黑體" pitchFamily="34" charset="-120"/>
                <a:ea typeface="微軟正黑體" pitchFamily="34" charset="-120"/>
              </a:rPr>
              <a:t>字</a:t>
            </a:r>
            <a:endParaRPr lang="en-US" altLang="zh-TW" sz="4800" dirty="0">
              <a:latin typeface="微軟正黑體" pitchFamily="34" charset="-120"/>
              <a:ea typeface="微軟正黑體" pitchFamily="34" charset="-120"/>
            </a:endParaRPr>
          </a:p>
          <a:p>
            <a:pPr marL="857250" indent="-857250">
              <a:buFont typeface="Wingdings" panose="05000000000000000000" pitchFamily="2" charset="2"/>
              <a:buChar char="«"/>
            </a:pPr>
            <a:endParaRPr lang="zh-TW" altLang="en-US" sz="48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4800" dirty="0">
                <a:latin typeface="微軟正黑體" pitchFamily="34" charset="-120"/>
                <a:ea typeface="微軟正黑體" pitchFamily="34" charset="-120"/>
              </a:rPr>
              <a:t>＊排版及字型無特別限制，請自由發揮</a:t>
            </a:r>
            <a:r>
              <a:rPr lang="en-US" altLang="zh-TW" sz="4800" dirty="0">
                <a:latin typeface="微軟正黑體" pitchFamily="34" charset="-120"/>
                <a:ea typeface="微軟正黑體" pitchFamily="34" charset="-120"/>
              </a:rPr>
              <a:t>!</a:t>
            </a:r>
          </a:p>
          <a:p>
            <a:r>
              <a:rPr lang="zh-TW" altLang="en-US" sz="4800" dirty="0">
                <a:latin typeface="微軟正黑體" pitchFamily="34" charset="-120"/>
                <a:ea typeface="微軟正黑體" pitchFamily="34" charset="-120"/>
              </a:rPr>
              <a:t>＊請直接以</a:t>
            </a:r>
            <a:r>
              <a:rPr lang="en-US" altLang="zh-TW" sz="4800" dirty="0" err="1">
                <a:latin typeface="微軟正黑體" pitchFamily="34" charset="-120"/>
                <a:ea typeface="微軟正黑體" pitchFamily="34" charset="-120"/>
              </a:rPr>
              <a:t>ppt</a:t>
            </a:r>
            <a:r>
              <a:rPr lang="zh-TW" altLang="en-US" sz="4800" dirty="0">
                <a:latin typeface="微軟正黑體" pitchFamily="34" charset="-120"/>
                <a:ea typeface="微軟正黑體" pitchFamily="34" charset="-120"/>
              </a:rPr>
              <a:t>格式交稿</a:t>
            </a:r>
          </a:p>
          <a:p>
            <a:endParaRPr lang="zh-TW" altLang="en-US" sz="4800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zh-TW" altLang="en-US" sz="48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711B5EAA-B6D5-F289-2FCC-C24A5928B4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t="4309"/>
          <a:stretch/>
        </p:blipFill>
        <p:spPr>
          <a:xfrm>
            <a:off x="-10692976" y="8019666"/>
            <a:ext cx="7110978" cy="18832678"/>
          </a:xfrm>
          <a:prstGeom prst="rect">
            <a:avLst/>
          </a:prstGeom>
        </p:spPr>
      </p:pic>
      <p:pic>
        <p:nvPicPr>
          <p:cNvPr id="16" name="圖片 15">
            <a:extLst>
              <a:ext uri="{FF2B5EF4-FFF2-40B4-BE49-F238E27FC236}">
                <a16:creationId xmlns:a16="http://schemas.microsoft.com/office/drawing/2014/main" id="{EB8B958B-B337-378F-593A-F224FB45A8C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-10650775" y="4315211"/>
            <a:ext cx="6822208" cy="997585"/>
          </a:xfrm>
          <a:prstGeom prst="rect">
            <a:avLst/>
          </a:prstGeom>
        </p:spPr>
      </p:pic>
      <p:sp>
        <p:nvSpPr>
          <p:cNvPr id="21" name="文字方塊 20">
            <a:extLst>
              <a:ext uri="{FF2B5EF4-FFF2-40B4-BE49-F238E27FC236}">
                <a16:creationId xmlns:a16="http://schemas.microsoft.com/office/drawing/2014/main" id="{4A93338D-7095-952A-D605-56F1DC70CDA6}"/>
              </a:ext>
            </a:extLst>
          </p:cNvPr>
          <p:cNvSpPr txBox="1"/>
          <p:nvPr userDrawn="1"/>
        </p:nvSpPr>
        <p:spPr>
          <a:xfrm>
            <a:off x="-10650776" y="2793442"/>
            <a:ext cx="691697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200" dirty="0">
                <a:solidFill>
                  <a:srgbClr val="B747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※ </a:t>
            </a:r>
            <a:r>
              <a:rPr lang="zh-TW" altLang="en-US" sz="5200" dirty="0">
                <a:solidFill>
                  <a:srgbClr val="B747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請自行選擇設計版型</a:t>
            </a:r>
          </a:p>
        </p:txBody>
      </p:sp>
      <p:pic>
        <p:nvPicPr>
          <p:cNvPr id="24" name="圖片 23">
            <a:extLst>
              <a:ext uri="{FF2B5EF4-FFF2-40B4-BE49-F238E27FC236}">
                <a16:creationId xmlns:a16="http://schemas.microsoft.com/office/drawing/2014/main" id="{E274C506-7C87-0105-29F9-2F097A65C77B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-10692976" y="5321106"/>
            <a:ext cx="4634480" cy="2698560"/>
          </a:xfrm>
          <a:prstGeom prst="rect">
            <a:avLst/>
          </a:prstGeom>
        </p:spPr>
      </p:pic>
      <p:pic>
        <p:nvPicPr>
          <p:cNvPr id="25" name="圖片 24">
            <a:extLst>
              <a:ext uri="{FF2B5EF4-FFF2-40B4-BE49-F238E27FC236}">
                <a16:creationId xmlns:a16="http://schemas.microsoft.com/office/drawing/2014/main" id="{E4A87D51-3D4A-31F7-5D59-DB2EBFC640EF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35461">
            <a:off x="-6908835" y="6016083"/>
            <a:ext cx="1202042" cy="120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9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1" r:id="rId2"/>
    <p:sldLayoutId id="2147483662" r:id="rId3"/>
    <p:sldLayoutId id="2147483663" r:id="rId4"/>
    <p:sldLayoutId id="2147483650" r:id="rId5"/>
  </p:sldLayoutIdLst>
  <p:txStyles>
    <p:titleStyle>
      <a:lvl1pPr algn="ctr" defTabSz="2949810" rtl="0" eaLnBrk="1" latinLnBrk="0" hangingPunct="1">
        <a:spcBef>
          <a:spcPct val="0"/>
        </a:spcBef>
        <a:buNone/>
        <a:defRPr sz="7200" b="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1106181" indent="-1106181" algn="l" defTabSz="2949810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2396722" indent="-921815" algn="l" defTabSz="2949810" rtl="0" eaLnBrk="1" latinLnBrk="0" hangingPunct="1">
        <a:spcBef>
          <a:spcPct val="20000"/>
        </a:spcBef>
        <a:buFont typeface="Arial" pitchFamily="34" charset="0"/>
        <a:buChar char="–"/>
        <a:defRPr sz="5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3687262" indent="-737452" algn="l" defTabSz="2949810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5162169" indent="-737452" algn="l" defTabSz="294981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6637076" indent="-737452" algn="l" defTabSz="2949810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8111979" indent="-737452" algn="l" defTabSz="294981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86886" indent="-737452" algn="l" defTabSz="294981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1793" indent="-737452" algn="l" defTabSz="294981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6697" indent="-737452" algn="l" defTabSz="294981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4981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4907" algn="l" defTabSz="294981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49810" algn="l" defTabSz="294981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4717" algn="l" defTabSz="294981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899621" algn="l" defTabSz="294981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4528" algn="l" defTabSz="294981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49434" algn="l" defTabSz="294981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24338" algn="l" defTabSz="294981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799245" algn="l" defTabSz="294981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內容版面配置區 230">
            <a:extLst>
              <a:ext uri="{FF2B5EF4-FFF2-40B4-BE49-F238E27FC236}">
                <a16:creationId xmlns:a16="http://schemas.microsoft.com/office/drawing/2014/main" id="{7B87B1D9-CA68-1150-2F8C-BB639150CF6F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28" name="內容版面配置區 227">
            <a:extLst>
              <a:ext uri="{FF2B5EF4-FFF2-40B4-BE49-F238E27FC236}">
                <a16:creationId xmlns:a16="http://schemas.microsoft.com/office/drawing/2014/main" id="{A28F5ACD-F7B5-2CEF-420E-A57C9D1CF6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27" name="標題 226">
            <a:extLst>
              <a:ext uri="{FF2B5EF4-FFF2-40B4-BE49-F238E27FC236}">
                <a16:creationId xmlns:a16="http://schemas.microsoft.com/office/drawing/2014/main" id="{0750A71C-ABEB-9979-FE7E-B7E6249EB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29" name="文字版面配置區 228">
            <a:extLst>
              <a:ext uri="{FF2B5EF4-FFF2-40B4-BE49-F238E27FC236}">
                <a16:creationId xmlns:a16="http://schemas.microsoft.com/office/drawing/2014/main" id="{88442F0C-77FF-C086-BB2C-6910BA8379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30" name="文字版面配置區 229">
            <a:extLst>
              <a:ext uri="{FF2B5EF4-FFF2-40B4-BE49-F238E27FC236}">
                <a16:creationId xmlns:a16="http://schemas.microsoft.com/office/drawing/2014/main" id="{9B3EF16D-2C0C-8A63-CB4B-1CA2B981EA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32" name="文字版面配置區 231">
            <a:extLst>
              <a:ext uri="{FF2B5EF4-FFF2-40B4-BE49-F238E27FC236}">
                <a16:creationId xmlns:a16="http://schemas.microsoft.com/office/drawing/2014/main" id="{E3A03EE8-2652-FB56-1CD9-E483612132D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0494036"/>
      </p:ext>
    </p:extLst>
  </p:cSld>
  <p:clrMapOvr>
    <a:masterClrMapping/>
  </p:clrMapOvr>
</p:sld>
</file>

<file path=ppt/theme/theme1.xml><?xml version="1.0" encoding="utf-8"?>
<a:theme xmlns:a="http://schemas.openxmlformats.org/drawingml/2006/main" name="2022 R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Calibri</vt:lpstr>
      <vt:lpstr>Arial</vt:lpstr>
      <vt:lpstr>Wingdings</vt:lpstr>
      <vt:lpstr>3ds</vt:lpstr>
      <vt:lpstr>微軟正黑體</vt:lpstr>
      <vt:lpstr>2022 RUM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Camilla Lin</dc:creator>
  <cp:lastModifiedBy>Camilla Camilla</cp:lastModifiedBy>
  <cp:revision>45</cp:revision>
  <dcterms:created xsi:type="dcterms:W3CDTF">2012-10-01T03:34:51Z</dcterms:created>
  <dcterms:modified xsi:type="dcterms:W3CDTF">2022-06-21T10:56:28Z</dcterms:modified>
</cp:coreProperties>
</file>